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47BE-AB1F-4365-A1BB-F984FB96E8A5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245F-7338-478D-B8AB-D9C6EE22BF9F}" type="slidenum">
              <a:rPr lang="en-GB" smtClean="0"/>
              <a:t>‹#›</a:t>
            </a:fld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47BE-AB1F-4365-A1BB-F984FB96E8A5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245F-7338-478D-B8AB-D9C6EE22BF9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47BE-AB1F-4365-A1BB-F984FB96E8A5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245F-7338-478D-B8AB-D9C6EE22BF9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47BE-AB1F-4365-A1BB-F984FB96E8A5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245F-7338-478D-B8AB-D9C6EE22BF9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47BE-AB1F-4365-A1BB-F984FB96E8A5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245F-7338-478D-B8AB-D9C6EE22BF9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47BE-AB1F-4365-A1BB-F984FB96E8A5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245F-7338-478D-B8AB-D9C6EE22BF9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47BE-AB1F-4365-A1BB-F984FB96E8A5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245F-7338-478D-B8AB-D9C6EE22BF9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47BE-AB1F-4365-A1BB-F984FB96E8A5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245F-7338-478D-B8AB-D9C6EE22BF9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47BE-AB1F-4365-A1BB-F984FB96E8A5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245F-7338-478D-B8AB-D9C6EE22BF9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47BE-AB1F-4365-A1BB-F984FB96E8A5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245F-7338-478D-B8AB-D9C6EE22BF9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347BE-AB1F-4365-A1BB-F984FB96E8A5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245F-7338-478D-B8AB-D9C6EE22BF9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C1347BE-AB1F-4365-A1BB-F984FB96E8A5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4F9245F-7338-478D-B8AB-D9C6EE22BF9F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940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Setting/Location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2952328" cy="221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89040"/>
            <a:ext cx="2988332" cy="199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38790"/>
            <a:ext cx="2808312" cy="210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77165"/>
            <a:ext cx="2687960" cy="201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09600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</TotalTime>
  <Words>1</Words>
  <Application>Microsoft Office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Horizon</vt:lpstr>
      <vt:lpstr>PowerPoint Presentation</vt:lpstr>
      <vt:lpstr>Setting/Location</vt:lpstr>
    </vt:vector>
  </TitlesOfParts>
  <Company>H6FC.LOCAL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Munye, Aisha</dc:creator>
  <cp:lastModifiedBy>Munye, Aisha</cp:lastModifiedBy>
  <cp:revision>1</cp:revision>
  <dcterms:created xsi:type="dcterms:W3CDTF">2016-04-22T11:55:47Z</dcterms:created>
  <dcterms:modified xsi:type="dcterms:W3CDTF">2016-04-22T12:02:58Z</dcterms:modified>
</cp:coreProperties>
</file>